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352" y="-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DBC54-DF76-42B8-AF6C-C6F0D84F2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0B21E4-90C1-4A58-A090-85267C5CD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0BDED9-FCD1-4599-9403-1B9E19A1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8150-F601-4489-AC9A-571A8F52204B}" type="datetimeFigureOut">
              <a:rPr lang="nl-NL" smtClean="0"/>
              <a:t>8-1-2019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1A1731-74B9-49F2-A697-20FDF73B8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D01F7-E7AE-436B-9FE9-2A242275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F5CF-493D-4B8C-B04B-1528B4C8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56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3DCE4-A066-47FA-9502-E4469190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6EAC6FB-482F-4000-BCDE-08308DFCD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FF8DFD-6D35-4B2B-AE52-6135D58F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8150-F601-4489-AC9A-571A8F52204B}" type="datetimeFigureOut">
              <a:rPr lang="nl-NL" smtClean="0"/>
              <a:t>8-1-2019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F7FCB1-4140-49BD-8B81-19FB4D39E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CFD5AD-0B9A-4E69-AECB-EA68F8E5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F5CF-493D-4B8C-B04B-1528B4C8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1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F3AAF2E-585B-4143-9E3B-90B6ADCE4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7E3DD7-9337-41D9-AF08-A70361B18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A1B5CA-BFF1-4BEB-8B5A-32632DFC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8150-F601-4489-AC9A-571A8F52204B}" type="datetimeFigureOut">
              <a:rPr lang="nl-NL" smtClean="0"/>
              <a:t>8-1-2019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35F3E1-F619-4D22-99D2-34B43573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0D4CBF-5271-4C4E-A6F1-45C09367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F5CF-493D-4B8C-B04B-1528B4C8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70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81504-7F54-47E9-959E-96F0D454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BE87A7-DC1E-4C6F-ADE0-CA92C73C7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477678-E11E-42DD-9C79-F0C808C3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8150-F601-4489-AC9A-571A8F52204B}" type="datetimeFigureOut">
              <a:rPr lang="nl-NL" smtClean="0"/>
              <a:t>8-1-2019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5E3E2C-4B5C-4E22-AF8E-5A1CF7BD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DFE8AC-FA61-4E13-80FE-586AE82EF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F5CF-493D-4B8C-B04B-1528B4C8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38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51E32-07AD-48DB-B137-FAB3DC72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079945-DE61-4A7A-84CA-BC62326E5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41B360-C858-46E5-8C5C-7F9A3CC3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8150-F601-4489-AC9A-571A8F52204B}" type="datetimeFigureOut">
              <a:rPr lang="nl-NL" smtClean="0"/>
              <a:t>8-1-2019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5AA32A-17BD-46B2-8D08-299E5D0D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2EB6E7-87E9-42D9-8CDB-403D1AFC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F5CF-493D-4B8C-B04B-1528B4C8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60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77D49-1E86-4B97-9A85-CC026A15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72FE67-0387-4E81-8DAE-2A46E0B0C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4453D6-693D-4CC1-AF76-88E3880F9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2FBEA9-D424-48A4-A34A-25F100669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8150-F601-4489-AC9A-571A8F52204B}" type="datetimeFigureOut">
              <a:rPr lang="nl-NL" smtClean="0"/>
              <a:t>8-1-2019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3F1C72-096B-434B-A440-13BDD1EF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FC544B-7052-46D3-B493-8633B317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F5CF-493D-4B8C-B04B-1528B4C8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81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C425D-5F85-4AFE-B051-73DF2A3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EE1B65-2BD9-4926-9169-F4405C1DB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C644E3-8A02-4C02-9958-67A200541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F598F9F-3073-434F-8530-7F4BA1875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0173F8-F3D5-45F0-BD25-6340B885E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3B170B-F5C5-470F-B724-EBF0A860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8150-F601-4489-AC9A-571A8F52204B}" type="datetimeFigureOut">
              <a:rPr lang="nl-NL" smtClean="0"/>
              <a:t>8-1-2019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9D0210F-10E7-4AE2-9D86-2F135E75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A1C5CD7-9A76-4FE9-A39E-3DB53C8D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F5CF-493D-4B8C-B04B-1528B4C8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76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15D4B-8409-4F9A-9793-5E8AAE9E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EF5B935-08C3-4B87-8C1F-B8A2770FC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8150-F601-4489-AC9A-571A8F52204B}" type="datetimeFigureOut">
              <a:rPr lang="nl-NL" smtClean="0"/>
              <a:t>8-1-2019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0F3FD45-DDA0-473D-80CB-DC71D9B2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B83B82-4F7C-412A-8B27-F16EFCC1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F5CF-493D-4B8C-B04B-1528B4C8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39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9B6CF20-BC1C-4CEC-AC22-96C5E0D7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8150-F601-4489-AC9A-571A8F52204B}" type="datetimeFigureOut">
              <a:rPr lang="nl-NL" smtClean="0"/>
              <a:t>8-1-2019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08B440D-6CF3-4C91-BDDC-33828252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EBC445-E9A0-4937-9E74-8857E169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F5CF-493D-4B8C-B04B-1528B4C8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49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56DE9-5990-40D4-9668-2B28B11D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6FC103-4A58-451D-A861-7740DF642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38A667-B1CE-4196-9B96-E291A50D5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3479D7-278B-4D5C-A4D9-2F941268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8150-F601-4489-AC9A-571A8F52204B}" type="datetimeFigureOut">
              <a:rPr lang="nl-NL" smtClean="0"/>
              <a:t>8-1-2019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AE5A3A-3ED6-48E7-9D98-40936750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1AB7A9-F3C8-4BDC-A5E8-872235B9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F5CF-493D-4B8C-B04B-1528B4C8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85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EEFA6-EF17-4EF3-956F-4D04EA9A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0A8C7C0-313A-4680-80B1-DD137D0F2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D558C5-D00F-49C6-8E3F-01CFD9EC7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82AC80-0622-45B5-A284-82BCFD20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8150-F601-4489-AC9A-571A8F52204B}" type="datetimeFigureOut">
              <a:rPr lang="nl-NL" smtClean="0"/>
              <a:t>8-1-2019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0323CB5-AF35-459E-9416-0E0A0D31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E9C476-5DA3-4BE0-8B3E-9C7FEE26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F5CF-493D-4B8C-B04B-1528B4C8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48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C485E9-B65F-4158-A263-DC5733B9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532701-5B73-4AD0-887C-A9CD02421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E0FC7B-07D8-4476-8CF2-D08ECFB43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8150-F601-4489-AC9A-571A8F52204B}" type="datetimeFigureOut">
              <a:rPr lang="nl-NL" smtClean="0"/>
              <a:t>8-1-2019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AA913D-F602-42C7-9E95-C29FBC9A4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EE3CCE-53EA-4B5E-B330-16C862C2F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4F5CF-493D-4B8C-B04B-1528B4C846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75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Afbeeldingsresultaat voor cute skeletons animal">
            <a:extLst>
              <a:ext uri="{FF2B5EF4-FFF2-40B4-BE49-F238E27FC236}">
                <a16:creationId xmlns:a16="http://schemas.microsoft.com/office/drawing/2014/main" id="{82C52928-200A-40D9-91F2-9DD222320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7" r="-1" b="1404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BFD85E-F7DD-44C5-956C-9CF348AAB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Ziekteleer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8ACE77-1364-45F9-B134-80955EA56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Botten, Gewrichten en Spieren</a:t>
            </a:r>
          </a:p>
        </p:txBody>
      </p:sp>
    </p:spTree>
    <p:extLst>
      <p:ext uri="{BB962C8B-B14F-4D97-AF65-F5344CB8AC3E}">
        <p14:creationId xmlns:p14="http://schemas.microsoft.com/office/powerpoint/2010/main" val="2023252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6A282C-7288-4551-B3F8-7F11C78D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Heupdysplasie</a:t>
            </a:r>
          </a:p>
        </p:txBody>
      </p:sp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B2D74D86-1474-4588-8B46-0C632BD6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Grotere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honden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rassen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Letsel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rondom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heupkop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Erfelijke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aandoening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Symptomen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err="1">
                <a:solidFill>
                  <a:schemeClr val="bg1"/>
                </a:solidFill>
              </a:rPr>
              <a:t>Niet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kunnen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springen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err="1">
                <a:solidFill>
                  <a:schemeClr val="bg1"/>
                </a:solidFill>
              </a:rPr>
              <a:t>Waggelend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lopen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9" name="Picture 2" descr="Gerelateerde afbeelding">
            <a:extLst>
              <a:ext uri="{FF2B5EF4-FFF2-40B4-BE49-F238E27FC236}">
                <a16:creationId xmlns:a16="http://schemas.microsoft.com/office/drawing/2014/main" id="{ED51A63E-B588-49F4-B3DF-179C342CE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" r="15327"/>
          <a:stretch/>
        </p:blipFill>
        <p:spPr bwMode="auto">
          <a:xfrm>
            <a:off x="5443931" y="643467"/>
            <a:ext cx="5958432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1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D5DFF9-49B5-4054-95D5-7B622A70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Artrose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4EF299-6129-47AA-9765-7F899A99A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Slijtage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gewrichten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Oudere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dieren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Erfelijk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20% van </a:t>
            </a:r>
            <a:r>
              <a:rPr lang="en-US" sz="2000" dirty="0" err="1">
                <a:solidFill>
                  <a:schemeClr val="bg1"/>
                </a:solidFill>
              </a:rPr>
              <a:t>alle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honden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Symptomen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Langzaam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lopen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err="1">
                <a:solidFill>
                  <a:schemeClr val="bg1"/>
                </a:solidFill>
              </a:rPr>
              <a:t>Kreupel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s://www.mcvoordieren.nl/userfiles/5/image/orthopedie/medisch/hond_skelet_website_artrose%20logo.jpg">
            <a:extLst>
              <a:ext uri="{FF2B5EF4-FFF2-40B4-BE49-F238E27FC236}">
                <a16:creationId xmlns:a16="http://schemas.microsoft.com/office/drawing/2014/main" id="{B71AFEA6-3F62-4FFD-A398-F75F1D0D3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15" y="643467"/>
            <a:ext cx="5740264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: Top Corners Rounded 136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: Top Corners Rounded 138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6D77AC-2381-451F-90AD-9E65AB48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bg1"/>
                </a:solidFill>
              </a:rPr>
              <a:t>Bot breuk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075C9F-F08D-4CAC-9A6C-D60E45F05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000">
                <a:solidFill>
                  <a:schemeClr val="bg1"/>
                </a:solidFill>
              </a:rPr>
              <a:t>Trauma</a:t>
            </a:r>
          </a:p>
          <a:p>
            <a:pPr marL="0" indent="0">
              <a:buNone/>
            </a:pPr>
            <a:r>
              <a:rPr lang="nl-NL" sz="2000">
                <a:solidFill>
                  <a:schemeClr val="bg1"/>
                </a:solidFill>
              </a:rPr>
              <a:t>Open breuk</a:t>
            </a:r>
          </a:p>
          <a:p>
            <a:pPr marL="0" indent="0">
              <a:buNone/>
            </a:pPr>
            <a:r>
              <a:rPr lang="nl-NL" sz="2000">
                <a:solidFill>
                  <a:schemeClr val="bg1"/>
                </a:solidFill>
              </a:rPr>
              <a:t>Gesloten breuk</a:t>
            </a:r>
          </a:p>
          <a:p>
            <a:pPr marL="0" indent="0">
              <a:buNone/>
            </a:pPr>
            <a:r>
              <a:rPr lang="nl-NL" sz="2000">
                <a:solidFill>
                  <a:schemeClr val="bg1"/>
                </a:solidFill>
              </a:rPr>
              <a:t>Zwelling</a:t>
            </a:r>
          </a:p>
          <a:p>
            <a:pPr marL="0" indent="0">
              <a:buNone/>
            </a:pPr>
            <a:r>
              <a:rPr lang="nl-NL" sz="2000">
                <a:solidFill>
                  <a:schemeClr val="bg1"/>
                </a:solidFill>
              </a:rPr>
              <a:t>Gecompliceerde breuk</a:t>
            </a:r>
          </a:p>
          <a:p>
            <a:pPr marL="0" indent="0">
              <a:buNone/>
            </a:pPr>
            <a:r>
              <a:rPr lang="nl-NL" sz="2000">
                <a:solidFill>
                  <a:schemeClr val="bg1"/>
                </a:solidFill>
              </a:rPr>
              <a:t>Fragmenten</a:t>
            </a:r>
          </a:p>
          <a:p>
            <a:pPr marL="0" indent="0">
              <a:buNone/>
            </a:pPr>
            <a:r>
              <a:rPr lang="nl-NL" sz="2000">
                <a:solidFill>
                  <a:schemeClr val="bg1"/>
                </a:solidFill>
              </a:rPr>
              <a:t>Gesloten breuk</a:t>
            </a: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</a:endParaRPr>
          </a:p>
        </p:txBody>
      </p:sp>
      <p:pic>
        <p:nvPicPr>
          <p:cNvPr id="3076" name="Picture 4" descr="Gerelateerde afbeelding">
            <a:extLst>
              <a:ext uri="{FF2B5EF4-FFF2-40B4-BE49-F238E27FC236}">
                <a16:creationId xmlns:a16="http://schemas.microsoft.com/office/drawing/2014/main" id="{AAC54B3A-D858-4483-9922-5414D856B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24" y="467256"/>
            <a:ext cx="3762602" cy="57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DA2BE3-B016-4B1D-97F3-CB8D4765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Patella Luxatie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79FE0B-02B8-454E-812F-C4277C4F9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Anatomische afwijkingen</a:t>
            </a:r>
          </a:p>
          <a:p>
            <a:r>
              <a:rPr lang="nl-NL" sz="2000">
                <a:solidFill>
                  <a:schemeClr val="bg1"/>
                </a:solidFill>
              </a:rPr>
              <a:t>Erfelijk / Aangeboren</a:t>
            </a:r>
          </a:p>
          <a:p>
            <a:r>
              <a:rPr lang="nl-NL" sz="2000">
                <a:solidFill>
                  <a:schemeClr val="bg1"/>
                </a:solidFill>
              </a:rPr>
              <a:t>Kleine rassen</a:t>
            </a:r>
          </a:p>
          <a:p>
            <a:r>
              <a:rPr lang="nl-NL" sz="2000">
                <a:solidFill>
                  <a:schemeClr val="bg1"/>
                </a:solidFill>
              </a:rPr>
              <a:t>Knieschrijf naast de knie</a:t>
            </a:r>
          </a:p>
          <a:p>
            <a:endParaRPr lang="nl-NL" sz="2000">
              <a:solidFill>
                <a:schemeClr val="bg1"/>
              </a:solidFill>
            </a:endParaRPr>
          </a:p>
        </p:txBody>
      </p:sp>
      <p:pic>
        <p:nvPicPr>
          <p:cNvPr id="4098" name="Picture 2" descr="Afbeeldingsresultaat voor patella luxatie">
            <a:extLst>
              <a:ext uri="{FF2B5EF4-FFF2-40B4-BE49-F238E27FC236}">
                <a16:creationId xmlns:a16="http://schemas.microsoft.com/office/drawing/2014/main" id="{5C785328-1D1D-451F-800B-3363971F0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88" y="643467"/>
            <a:ext cx="5315519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1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C760F6-4A47-4DB7-A6D7-78B97B80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Gescheurde kruisband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F2946D-D187-48B4-9B33-23EE6C186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Grote honden</a:t>
            </a:r>
          </a:p>
          <a:p>
            <a:r>
              <a:rPr lang="nl-NL" sz="1600" dirty="0">
                <a:solidFill>
                  <a:schemeClr val="bg1"/>
                </a:solidFill>
              </a:rPr>
              <a:t>Hogere belasting</a:t>
            </a:r>
          </a:p>
          <a:p>
            <a:r>
              <a:rPr lang="nl-NL" sz="1600" dirty="0">
                <a:solidFill>
                  <a:schemeClr val="bg1"/>
                </a:solidFill>
              </a:rPr>
              <a:t>Genetische aanleg</a:t>
            </a:r>
          </a:p>
          <a:p>
            <a:r>
              <a:rPr lang="nl-NL" sz="1600" dirty="0">
                <a:solidFill>
                  <a:schemeClr val="bg1"/>
                </a:solidFill>
              </a:rPr>
              <a:t>70% van gevallen overkomt het een tweede keer</a:t>
            </a:r>
          </a:p>
          <a:p>
            <a:endParaRPr lang="nl-NL" sz="1600" dirty="0">
              <a:solidFill>
                <a:schemeClr val="bg1"/>
              </a:solidFill>
            </a:endParaRPr>
          </a:p>
          <a:p>
            <a:r>
              <a:rPr lang="nl-NL" sz="1600" dirty="0">
                <a:solidFill>
                  <a:schemeClr val="bg1"/>
                </a:solidFill>
              </a:rPr>
              <a:t>Symptomen</a:t>
            </a:r>
          </a:p>
          <a:p>
            <a:r>
              <a:rPr lang="nl-NL" sz="1600" dirty="0">
                <a:solidFill>
                  <a:schemeClr val="bg1"/>
                </a:solidFill>
              </a:rPr>
              <a:t>Mank lopen</a:t>
            </a:r>
          </a:p>
          <a:p>
            <a:r>
              <a:rPr lang="nl-NL" sz="1600" dirty="0">
                <a:solidFill>
                  <a:schemeClr val="bg1"/>
                </a:solidFill>
              </a:rPr>
              <a:t>Op tenen lopen</a:t>
            </a:r>
          </a:p>
          <a:p>
            <a:r>
              <a:rPr lang="nl-NL" sz="1600" dirty="0">
                <a:solidFill>
                  <a:schemeClr val="bg1"/>
                </a:solidFill>
              </a:rPr>
              <a:t>Omvallen</a:t>
            </a:r>
          </a:p>
        </p:txBody>
      </p:sp>
      <p:pic>
        <p:nvPicPr>
          <p:cNvPr id="5122" name="Picture 2" descr="Gerelateerde afbeelding">
            <a:extLst>
              <a:ext uri="{FF2B5EF4-FFF2-40B4-BE49-F238E27FC236}">
                <a16:creationId xmlns:a16="http://schemas.microsoft.com/office/drawing/2014/main" id="{6A33258D-DB33-4B55-9CBD-B8F909FD7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99" y="643467"/>
            <a:ext cx="5356097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8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9330B5-4807-432B-8424-52E90888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Hernia (Discus hernia)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4961FF-CDAA-446D-A386-DE8CD72D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Wervelkolom</a:t>
            </a:r>
          </a:p>
          <a:p>
            <a:r>
              <a:rPr lang="nl-NL" sz="2000" dirty="0">
                <a:solidFill>
                  <a:schemeClr val="bg1"/>
                </a:solidFill>
              </a:rPr>
              <a:t>Scheuren bindweefsel</a:t>
            </a:r>
          </a:p>
          <a:p>
            <a:r>
              <a:rPr lang="nl-NL" sz="2000" dirty="0">
                <a:solidFill>
                  <a:schemeClr val="bg1"/>
                </a:solidFill>
              </a:rPr>
              <a:t>Druk op zenuwen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Symptomen: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Rug of nekpijn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Verlammingsverschijnselen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Niet kunnen lopen</a:t>
            </a:r>
            <a:br>
              <a:rPr lang="nl-NL" sz="2000" dirty="0">
                <a:solidFill>
                  <a:schemeClr val="bg1"/>
                </a:solidFill>
              </a:rPr>
            </a:br>
            <a:endParaRPr lang="nl-NL" sz="2000" dirty="0">
              <a:solidFill>
                <a:schemeClr val="bg1"/>
              </a:solidFill>
            </a:endParaRPr>
          </a:p>
          <a:p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ernia hond: te zien zijn de wervels en de tussenwervelschijven met een zachte kern en een bindweefselige buitenring.">
            <a:extLst>
              <a:ext uri="{FF2B5EF4-FFF2-40B4-BE49-F238E27FC236}">
                <a16:creationId xmlns:a16="http://schemas.microsoft.com/office/drawing/2014/main" id="{D86D8CF1-74D5-4946-9A0E-349CE4DAA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58" y="643467"/>
            <a:ext cx="4869179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0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CEB859-1A0A-44D5-9A97-283AC189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Osteochondrosis Dissecans (OCD)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989987-EAD8-46D4-8F02-E667FECA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Kleine stukjes kraakbeen of bot</a:t>
            </a:r>
          </a:p>
          <a:p>
            <a:r>
              <a:rPr lang="nl-NL" sz="2000">
                <a:solidFill>
                  <a:schemeClr val="bg1"/>
                </a:solidFill>
              </a:rPr>
              <a:t>Tussen gewrichten in</a:t>
            </a:r>
          </a:p>
          <a:p>
            <a:endParaRPr lang="nl-NL" sz="2000">
              <a:solidFill>
                <a:schemeClr val="bg1"/>
              </a:solidFill>
            </a:endParaRPr>
          </a:p>
          <a:p>
            <a:r>
              <a:rPr lang="nl-NL" sz="2000">
                <a:solidFill>
                  <a:schemeClr val="bg1"/>
                </a:solidFill>
              </a:rPr>
              <a:t>Symptomen:</a:t>
            </a:r>
            <a:br>
              <a:rPr lang="nl-NL" sz="2000">
                <a:solidFill>
                  <a:schemeClr val="bg1"/>
                </a:solidFill>
              </a:rPr>
            </a:br>
            <a:r>
              <a:rPr lang="nl-NL" sz="2000">
                <a:solidFill>
                  <a:schemeClr val="bg1"/>
                </a:solidFill>
              </a:rPr>
              <a:t>Alsof een dier met een steentje in zijn schoenen loopt.</a:t>
            </a:r>
          </a:p>
        </p:txBody>
      </p:sp>
      <p:pic>
        <p:nvPicPr>
          <p:cNvPr id="7170" name="Picture 2" descr="Afbeeldingsresultaat voor Osteochondrosis dissecans">
            <a:extLst>
              <a:ext uri="{FF2B5EF4-FFF2-40B4-BE49-F238E27FC236}">
                <a16:creationId xmlns:a16="http://schemas.microsoft.com/office/drawing/2014/main" id="{15980767-E7BA-42FE-934A-B76952931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082663"/>
            <a:ext cx="6250769" cy="453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2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576A7A-EC0A-4B38-9A1E-1910ACFF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Opdrachten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7B1284-322E-4EF0-95D3-70B14F832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1700">
                <a:solidFill>
                  <a:schemeClr val="bg1"/>
                </a:solidFill>
              </a:rPr>
              <a:t>Bestudeer de voorpoot van het skelet. Beschrijf de gewrichten die je hierin tegenkomt. </a:t>
            </a:r>
          </a:p>
          <a:p>
            <a:r>
              <a:rPr lang="nl-NL" sz="1700">
                <a:solidFill>
                  <a:schemeClr val="bg1"/>
                </a:solidFill>
              </a:rPr>
              <a:t>Schrijf (in je eigen woorden) op wat je weet over de bouw en werking van skeletspieren </a:t>
            </a:r>
          </a:p>
          <a:p>
            <a:endParaRPr lang="nl-NL" sz="1700">
              <a:solidFill>
                <a:schemeClr val="bg1"/>
              </a:solidFill>
            </a:endParaRPr>
          </a:p>
          <a:p>
            <a:r>
              <a:rPr lang="nl-NL" sz="1700">
                <a:solidFill>
                  <a:schemeClr val="bg1"/>
                </a:solidFill>
              </a:rPr>
              <a:t>Klaar? </a:t>
            </a:r>
            <a:br>
              <a:rPr lang="nl-NL" sz="1700">
                <a:solidFill>
                  <a:schemeClr val="bg1"/>
                </a:solidFill>
              </a:rPr>
            </a:br>
            <a:r>
              <a:rPr lang="nl-NL" sz="1700">
                <a:solidFill>
                  <a:schemeClr val="bg1"/>
                </a:solidFill>
              </a:rPr>
              <a:t>1. Leren onderdelen skelet in wikiwijs </a:t>
            </a:r>
          </a:p>
          <a:p>
            <a:pPr marL="0" indent="0">
              <a:buNone/>
            </a:pPr>
            <a:r>
              <a:rPr lang="nl-NL" sz="1700">
                <a:solidFill>
                  <a:schemeClr val="bg1"/>
                </a:solidFill>
              </a:rPr>
              <a:t>   2. Voorbereiden toets d.m.v. begrippenlijst</a:t>
            </a:r>
          </a:p>
        </p:txBody>
      </p:sp>
      <p:pic>
        <p:nvPicPr>
          <p:cNvPr id="8196" name="Picture 4" descr="Afbeeldingsresultaat voor cute skeletons animal">
            <a:extLst>
              <a:ext uri="{FF2B5EF4-FFF2-40B4-BE49-F238E27FC236}">
                <a16:creationId xmlns:a16="http://schemas.microsoft.com/office/drawing/2014/main" id="{3A37BB06-0A8B-4609-9041-E7ED97726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668716"/>
            <a:ext cx="6250769" cy="53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5013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148</Words>
  <Application>Microsoft Office PowerPoint</Application>
  <PresentationFormat>Breedbeeld</PresentationFormat>
  <Paragraphs>56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Ziekteleer</vt:lpstr>
      <vt:lpstr>Heupdysplasie</vt:lpstr>
      <vt:lpstr>Artrose</vt:lpstr>
      <vt:lpstr>Bot breuk</vt:lpstr>
      <vt:lpstr>Patella Luxatie</vt:lpstr>
      <vt:lpstr>Gescheurde kruisband</vt:lpstr>
      <vt:lpstr>Hernia (Discus hernia)</vt:lpstr>
      <vt:lpstr>Osteochondrosis Dissecans (OCD)</vt:lpstr>
      <vt:lpstr>Opdrachten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Ziekteleer</dc:title>
  <dc:creator>Alishia Koppenaal-Gasper</dc:creator>
  <cp:lastModifiedBy>Alishia Koppenaal-Gasper</cp:lastModifiedBy>
  <cp:revision>5</cp:revision>
  <dcterms:created xsi:type="dcterms:W3CDTF">2019-01-08T20:15:15Z</dcterms:created>
  <dcterms:modified xsi:type="dcterms:W3CDTF">2019-01-08T20:53:39Z</dcterms:modified>
</cp:coreProperties>
</file>